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6" r:id="rId21"/>
    <p:sldId id="277" r:id="rId22"/>
    <p:sldId id="278" r:id="rId23"/>
    <p:sldId id="275" r:id="rId24"/>
    <p:sldId id="273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13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9CA8F-8159-41F2-804A-EFB8F82B1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96A47D-A0BA-4CB9-8012-9B1F7803F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B5BCB4-2F5D-467F-91E9-44F5AD034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89A-715E-4EA2-99C6-CB5C74A0DDC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D053C-277F-4548-89DE-5461FF56B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BD282-FC03-4936-A61E-CC51382D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658E-2572-4317-8312-1260CF44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16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58239-F693-41E5-A504-7D18B7A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BA6181-CE00-4EAF-A879-2B125561C4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76C02F-233B-46AB-9478-A3A17FE0E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89A-715E-4EA2-99C6-CB5C74A0DDC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09474C-688D-45DA-9745-F47778DD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4DB5AF-A4D4-4CAB-83EA-3840AAE6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658E-2572-4317-8312-1260CF44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755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B5D53E-1E4D-4693-8B3B-8D0050901E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925D30A-90FB-4E35-BD0C-8B695DBC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761213-433C-4167-84E6-EA9EBC87C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89A-715E-4EA2-99C6-CB5C74A0DDC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D70CCD-31EF-49F3-8622-FB01DBF7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45A586-53CB-4A73-B411-D6F79104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658E-2572-4317-8312-1260CF44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96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CD230-12A8-4427-BFFE-D3088C24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052EDC-5169-406A-8287-3C606AE4A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E01F82-E792-42C7-82A2-A790DE83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89A-715E-4EA2-99C6-CB5C74A0DDC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C47F21-1265-4039-A977-13C59F9E0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CDC9A-634F-48E6-B137-31E9B6B80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658E-2572-4317-8312-1260CF44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40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C5D15-7E5C-4349-AAD1-B3B39FDD0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8E4BA9-C69E-42DC-84E3-6C1DFF69E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D7B493-02F4-4EB5-9C24-4D6535AE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89A-715E-4EA2-99C6-CB5C74A0DDC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69D4D9-F313-4891-9227-60B839A8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624ED-6169-4FBC-9288-150CC241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658E-2572-4317-8312-1260CF44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2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F3026-6238-4850-A9EA-2FCF3B54A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8CF7F0-86E7-4954-ACCF-2541A6AE22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89EA65-74E3-45D7-8266-9FD818EA3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30F58D-00FE-4C1A-8312-2A212FC5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89A-715E-4EA2-99C6-CB5C74A0DDC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8E51CD-9D42-4C31-984A-769B60EFB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2E3CC9-F16F-4D56-9522-F5B129C8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658E-2572-4317-8312-1260CF44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132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E5FE0-15B9-4887-8386-39DB6E31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D54CFF-7D33-4368-99F6-B461A2932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042B89-136F-4882-B69C-E348CACD3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B643746-8F41-42A6-9BE9-268875399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8866D7-6680-4907-A333-877198F65C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56E27F-0D0D-4C40-9F31-6550779A7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89A-715E-4EA2-99C6-CB5C74A0DDC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914219-3462-4921-8AA1-CE0999627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A676C48-C3F7-4432-949D-75A63FD2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658E-2572-4317-8312-1260CF44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085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91DA9-8BC3-4A44-9B56-3BA89BBE5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C376D4-6C00-4EA3-A373-B884EB8D5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89A-715E-4EA2-99C6-CB5C74A0DDC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B442CA6-DD2C-4B12-B390-DD7C13A41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DEE163-C9A6-455A-B29F-2F50C866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658E-2572-4317-8312-1260CF44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14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C06CB8-9681-457A-B5DD-DD72E3D7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89A-715E-4EA2-99C6-CB5C74A0DDC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8FD87D-1790-4534-9E62-78173F161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C06DF2-EC44-4DC5-863F-E6453B8D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658E-2572-4317-8312-1260CF44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96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4CE0D-E8F6-4F72-B91C-6AFE389C7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257B9-2123-4912-A9A2-57BF190DB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287CD4-DEA7-419F-BC01-8F45DC531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9721E2-5E2C-4E6E-A4F4-556C2DE5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89A-715E-4EA2-99C6-CB5C74A0DDC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0490A0-AB1C-48D2-91CD-BF8CF2D4F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C4AED3-0B63-45B7-A77F-B56AA72D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658E-2572-4317-8312-1260CF44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521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F4044-6390-4298-A7C1-9D607DB22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8514E4-6DDD-4E54-9667-7785E93908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C72534-1AA0-4C4D-9856-E07754B43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464912-6FEC-44A6-84FD-70A880DA0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89A-715E-4EA2-99C6-CB5C74A0DDC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4A1B11-997B-49AA-8072-E1F727D40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901AA8-9BCF-4846-8955-7E62BD44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0658E-2572-4317-8312-1260CF44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49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5A4FA5-9561-4BB8-AAC5-79F60E8F6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61C2C4-0E7F-492E-94AD-6E934B319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731ABC-D87B-4BA0-9324-E252D2E85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3D89A-715E-4EA2-99C6-CB5C74A0DDC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5C6E99-5DE1-4216-BFD9-5BEBC78E2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FE43BD-8797-4D2E-9773-D733D89A3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0658E-2572-4317-8312-1260CF4458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67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66654B-ECEE-4940-87BC-9650B28F0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92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6390A1-3F4B-4DA0-9208-D8E95D8D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EC8D66-2B49-468E-B569-CD1E61A9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FA82A8-412B-4B4A-9D94-138399D0B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D81AD8-E8BE-4B49-92FE-EF8498F5E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4375B1-A634-49D8-A8C0-DB6BE4BCE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AED665-1A81-47C0-9973-CFA97192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AF1990-3A98-4A11-991C-BA36D5074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5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6BAB8F2-3675-40D9-A4B2-FE329D52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2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395901-7846-4825-B8D1-195EEE7B9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34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9CE58EB-A86B-4799-A61C-141F018BD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37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6BCD829-9C0B-4D90-8510-A4D38F73B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06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EA956CD-89F1-4931-8152-C7A5845D4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4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36D3459-F586-4211-AB99-F6BA2A39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85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D86BAA7-3A29-4D74-BC67-0005E4843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97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C9F542E-172E-4485-A2B3-BE1435FCC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7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2F268C-52EA-4595-A36B-A6D8E8D7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3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CF3BAE-BEFB-4C3D-9AB6-E6019F278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75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CC815CD-8586-49F3-8D69-8C67924C6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9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B825C58-0FC6-48B4-BA91-8866DB839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27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B5A91A-4A3C-4C5C-BA6C-81252A011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04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C390DE-DC90-40E7-B451-222197058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7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A0965B5-9D81-4200-828B-BFE4E524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09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452CC2-176C-42A8-8446-E669FEA34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9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399C269-1000-463F-8A05-2C26ABD47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0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58F5D3-5EFA-4105-9F00-B6955E302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6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EBB50D-14F5-433E-B391-90C3AFC10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26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721CCF-CC29-49D6-A248-BE33B15CE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5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5A584-4649-42DA-B2D9-678516D96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49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EDF48D1-134D-496F-BB7B-4E1E62CAD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6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4651B89-CAA1-4B8E-95B5-C628A8E0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34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A58909-26C4-4E85-AEA2-CB54EEABC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15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64FD6F4-C214-47AD-BE7B-D4E35B6CA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27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73F773-C442-4871-8328-EB38A6D31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98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004FE9-C6DD-44A3-AE26-EDC040C8C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63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F33AB5-DDFA-4C3E-8BAC-EC4B1831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20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D7DE0B-4078-4DDE-96B0-BC4F06156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59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4091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944B6E3-61CF-4978-AD35-830CE88C3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13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4042ED-45F4-4FCA-A1F0-20056BBC9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0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ED075E-5B45-49A9-88AF-41D7D9013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77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8D67A1-D249-4540-9C63-5223D8865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4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D5BF4AD-87A5-4760-AF48-913C7B911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57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7EE4DC-45CD-4A0A-9528-383EEFFC7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8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0</Words>
  <Application>Microsoft Office PowerPoint</Application>
  <PresentationFormat>와이드스크린</PresentationFormat>
  <Paragraphs>0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 HAERI</dc:creator>
  <cp:lastModifiedBy>HAN HAERI</cp:lastModifiedBy>
  <cp:revision>4</cp:revision>
  <dcterms:created xsi:type="dcterms:W3CDTF">2021-08-14T12:41:14Z</dcterms:created>
  <dcterms:modified xsi:type="dcterms:W3CDTF">2021-08-14T13:48:09Z</dcterms:modified>
</cp:coreProperties>
</file>